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7000200" cy="4140041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Arial Nova" panose="020B0604020202020204" charset="0"/>
      <p:regular r:id="rId8"/>
      <p:bold r:id="rId9"/>
      <p:italic r:id="rId10"/>
      <p:boldItalic r:id="rId11"/>
    </p:embeddedFont>
    <p:embeddedFont>
      <p:font typeface="Arial Black" panose="020B0A04020102020204" pitchFamily="34" charset="0"/>
      <p:bold r:id="rId12"/>
    </p:embeddedFont>
  </p:embeddedFontLst>
  <p:defaultTextStyle>
    <a:defPPr>
      <a:defRPr lang="en-US"/>
    </a:defPPr>
    <a:lvl1pPr marL="0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1pPr>
    <a:lvl2pPr marL="1093662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2pPr>
    <a:lvl3pPr marL="2187322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3pPr>
    <a:lvl4pPr marL="3280984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4pPr>
    <a:lvl5pPr marL="4374642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5pPr>
    <a:lvl6pPr marL="5468302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6pPr>
    <a:lvl7pPr marL="6561963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7pPr>
    <a:lvl8pPr marL="7655625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8pPr>
    <a:lvl9pPr marL="8749285" algn="l" defTabSz="2187322" rtl="0" eaLnBrk="1" latinLnBrk="0" hangingPunct="1">
      <a:defRPr sz="43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93" userDrawn="1">
          <p15:clr>
            <a:srgbClr val="A4A3A4"/>
          </p15:clr>
        </p15:guide>
        <p15:guide id="2" pos="42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8" autoAdjust="0"/>
    <p:restoredTop sz="94577" autoAdjust="0"/>
  </p:normalViewPr>
  <p:slideViewPr>
    <p:cSldViewPr>
      <p:cViewPr>
        <p:scale>
          <a:sx n="30" d="100"/>
          <a:sy n="30" d="100"/>
        </p:scale>
        <p:origin x="396" y="-2480"/>
      </p:cViewPr>
      <p:guideLst>
        <p:guide orient="horz" pos="8693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26.08.2024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5388" y="512763"/>
            <a:ext cx="1673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1pPr>
    <a:lvl2pPr marL="1093662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2pPr>
    <a:lvl3pPr marL="2187322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3pPr>
    <a:lvl4pPr marL="3280984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4pPr>
    <a:lvl5pPr marL="4374642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5pPr>
    <a:lvl6pPr marL="5468302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6pPr>
    <a:lvl7pPr marL="6561963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7pPr>
    <a:lvl8pPr marL="7655625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8pPr>
    <a:lvl9pPr marL="8749285" algn="l" defTabSz="2187322" rtl="0" eaLnBrk="1" latinLnBrk="0" hangingPunct="1">
      <a:defRPr sz="28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5388" y="512763"/>
            <a:ext cx="1673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2510" y="8573985"/>
            <a:ext cx="11475085" cy="5916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18" y="15640156"/>
            <a:ext cx="9450070" cy="70534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75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5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25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0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75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50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2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00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416" y="17735734"/>
            <a:ext cx="11475085" cy="5481721"/>
          </a:xfrm>
        </p:spPr>
        <p:txBody>
          <a:bodyPr anchor="t"/>
          <a:lstStyle>
            <a:lvl1pPr algn="l">
              <a:defRPr sz="590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416" y="11698185"/>
            <a:ext cx="11475085" cy="6037558"/>
          </a:xfrm>
        </p:spPr>
        <p:txBody>
          <a:bodyPr anchor="b"/>
          <a:lstStyle>
            <a:lvl1pPr marL="0" indent="0">
              <a:buNone/>
              <a:defRPr sz="2953">
                <a:solidFill>
                  <a:schemeClr val="tx1">
                    <a:tint val="75000"/>
                  </a:schemeClr>
                </a:solidFill>
              </a:defRPr>
            </a:lvl1pPr>
            <a:lvl2pPr marL="675079" indent="0">
              <a:buNone/>
              <a:defRPr sz="2658">
                <a:solidFill>
                  <a:schemeClr val="tx1">
                    <a:tint val="75000"/>
                  </a:schemeClr>
                </a:solidFill>
              </a:defRPr>
            </a:lvl2pPr>
            <a:lvl3pPr marL="1350159" indent="0">
              <a:buNone/>
              <a:defRPr sz="2363">
                <a:solidFill>
                  <a:schemeClr val="tx1">
                    <a:tint val="75000"/>
                  </a:schemeClr>
                </a:solidFill>
              </a:defRPr>
            </a:lvl3pPr>
            <a:lvl4pPr marL="2025240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4pPr>
            <a:lvl5pPr marL="2700319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5pPr>
            <a:lvl6pPr marL="3375398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6pPr>
            <a:lvl7pPr marL="4050477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7pPr>
            <a:lvl8pPr marL="4725557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8pPr>
            <a:lvl9pPr marL="5400636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5005" y="6440075"/>
            <a:ext cx="5962544" cy="18214905"/>
          </a:xfrm>
        </p:spPr>
        <p:txBody>
          <a:bodyPr/>
          <a:lstStyle>
            <a:lvl1pPr>
              <a:defRPr sz="4134"/>
            </a:lvl1pPr>
            <a:lvl2pPr>
              <a:defRPr sz="3544"/>
            </a:lvl2pPr>
            <a:lvl3pPr>
              <a:defRPr sz="2953"/>
            </a:lvl3pPr>
            <a:lvl4pPr>
              <a:defRPr sz="2658"/>
            </a:lvl4pPr>
            <a:lvl5pPr>
              <a:defRPr sz="2658"/>
            </a:lvl5pPr>
            <a:lvl6pPr>
              <a:defRPr sz="2658"/>
            </a:lvl6pPr>
            <a:lvl7pPr>
              <a:defRPr sz="2658"/>
            </a:lvl7pPr>
            <a:lvl8pPr>
              <a:defRPr sz="2658"/>
            </a:lvl8pPr>
            <a:lvl9pPr>
              <a:defRPr sz="265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2551" y="6440075"/>
            <a:ext cx="5962544" cy="18214905"/>
          </a:xfrm>
        </p:spPr>
        <p:txBody>
          <a:bodyPr/>
          <a:lstStyle>
            <a:lvl1pPr>
              <a:defRPr sz="4134"/>
            </a:lvl1pPr>
            <a:lvl2pPr>
              <a:defRPr sz="3544"/>
            </a:lvl2pPr>
            <a:lvl3pPr>
              <a:defRPr sz="2953"/>
            </a:lvl3pPr>
            <a:lvl4pPr>
              <a:defRPr sz="2658"/>
            </a:lvl4pPr>
            <a:lvl5pPr>
              <a:defRPr sz="2658"/>
            </a:lvl5pPr>
            <a:lvl6pPr>
              <a:defRPr sz="2658"/>
            </a:lvl6pPr>
            <a:lvl7pPr>
              <a:defRPr sz="2658"/>
            </a:lvl7pPr>
            <a:lvl8pPr>
              <a:defRPr sz="2658"/>
            </a:lvl8pPr>
            <a:lvl9pPr>
              <a:defRPr sz="265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005" y="6178119"/>
            <a:ext cx="5964889" cy="2574746"/>
          </a:xfrm>
        </p:spPr>
        <p:txBody>
          <a:bodyPr anchor="b"/>
          <a:lstStyle>
            <a:lvl1pPr marL="0" indent="0">
              <a:buNone/>
              <a:defRPr sz="3544" b="1"/>
            </a:lvl1pPr>
            <a:lvl2pPr marL="675079" indent="0">
              <a:buNone/>
              <a:defRPr sz="2953" b="1"/>
            </a:lvl2pPr>
            <a:lvl3pPr marL="1350159" indent="0">
              <a:buNone/>
              <a:defRPr sz="2658" b="1"/>
            </a:lvl3pPr>
            <a:lvl4pPr marL="2025240" indent="0">
              <a:buNone/>
              <a:defRPr sz="2363" b="1"/>
            </a:lvl4pPr>
            <a:lvl5pPr marL="2700319" indent="0">
              <a:buNone/>
              <a:defRPr sz="2363" b="1"/>
            </a:lvl5pPr>
            <a:lvl6pPr marL="3375398" indent="0">
              <a:buNone/>
              <a:defRPr sz="2363" b="1"/>
            </a:lvl6pPr>
            <a:lvl7pPr marL="4050477" indent="0">
              <a:buNone/>
              <a:defRPr sz="2363" b="1"/>
            </a:lvl7pPr>
            <a:lvl8pPr marL="4725557" indent="0">
              <a:buNone/>
              <a:defRPr sz="2363" b="1"/>
            </a:lvl8pPr>
            <a:lvl9pPr marL="5400636" indent="0">
              <a:buNone/>
              <a:defRPr sz="23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005" y="8752866"/>
            <a:ext cx="5964889" cy="15902105"/>
          </a:xfrm>
        </p:spPr>
        <p:txBody>
          <a:bodyPr/>
          <a:lstStyle>
            <a:lvl1pPr>
              <a:defRPr sz="3544"/>
            </a:lvl1pPr>
            <a:lvl2pPr>
              <a:defRPr sz="2953"/>
            </a:lvl2pPr>
            <a:lvl3pPr>
              <a:defRPr sz="2658"/>
            </a:lvl3pPr>
            <a:lvl4pPr>
              <a:defRPr sz="2363"/>
            </a:lvl4pPr>
            <a:lvl5pPr>
              <a:defRPr sz="2363"/>
            </a:lvl5pPr>
            <a:lvl6pPr>
              <a:defRPr sz="2363"/>
            </a:lvl6pPr>
            <a:lvl7pPr>
              <a:defRPr sz="2363"/>
            </a:lvl7pPr>
            <a:lvl8pPr>
              <a:defRPr sz="2363"/>
            </a:lvl8pPr>
            <a:lvl9pPr>
              <a:defRPr sz="23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57867" y="6178119"/>
            <a:ext cx="5967232" cy="2574746"/>
          </a:xfrm>
        </p:spPr>
        <p:txBody>
          <a:bodyPr anchor="b"/>
          <a:lstStyle>
            <a:lvl1pPr marL="0" indent="0">
              <a:buNone/>
              <a:defRPr sz="3544" b="1"/>
            </a:lvl1pPr>
            <a:lvl2pPr marL="675079" indent="0">
              <a:buNone/>
              <a:defRPr sz="2953" b="1"/>
            </a:lvl2pPr>
            <a:lvl3pPr marL="1350159" indent="0">
              <a:buNone/>
              <a:defRPr sz="2658" b="1"/>
            </a:lvl3pPr>
            <a:lvl4pPr marL="2025240" indent="0">
              <a:buNone/>
              <a:defRPr sz="2363" b="1"/>
            </a:lvl4pPr>
            <a:lvl5pPr marL="2700319" indent="0">
              <a:buNone/>
              <a:defRPr sz="2363" b="1"/>
            </a:lvl5pPr>
            <a:lvl6pPr marL="3375398" indent="0">
              <a:buNone/>
              <a:defRPr sz="2363" b="1"/>
            </a:lvl6pPr>
            <a:lvl7pPr marL="4050477" indent="0">
              <a:buNone/>
              <a:defRPr sz="2363" b="1"/>
            </a:lvl7pPr>
            <a:lvl8pPr marL="4725557" indent="0">
              <a:buNone/>
              <a:defRPr sz="2363" b="1"/>
            </a:lvl8pPr>
            <a:lvl9pPr marL="5400636" indent="0">
              <a:buNone/>
              <a:defRPr sz="23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57867" y="8752866"/>
            <a:ext cx="5967232" cy="15902105"/>
          </a:xfrm>
        </p:spPr>
        <p:txBody>
          <a:bodyPr/>
          <a:lstStyle>
            <a:lvl1pPr>
              <a:defRPr sz="3544"/>
            </a:lvl1pPr>
            <a:lvl2pPr>
              <a:defRPr sz="2953"/>
            </a:lvl2pPr>
            <a:lvl3pPr>
              <a:defRPr sz="2658"/>
            </a:lvl3pPr>
            <a:lvl4pPr>
              <a:defRPr sz="2363"/>
            </a:lvl4pPr>
            <a:lvl5pPr>
              <a:defRPr sz="2363"/>
            </a:lvl5pPr>
            <a:lvl6pPr>
              <a:defRPr sz="2363"/>
            </a:lvl6pPr>
            <a:lvl7pPr>
              <a:defRPr sz="2363"/>
            </a:lvl7pPr>
            <a:lvl8pPr>
              <a:defRPr sz="2363"/>
            </a:lvl8pPr>
            <a:lvl9pPr>
              <a:defRPr sz="23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009" y="1098900"/>
            <a:ext cx="4441440" cy="4676713"/>
          </a:xfrm>
        </p:spPr>
        <p:txBody>
          <a:bodyPr anchor="b"/>
          <a:lstStyle>
            <a:lvl1pPr algn="l">
              <a:defRPr sz="295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8166" y="1098910"/>
            <a:ext cx="7546931" cy="23556070"/>
          </a:xfrm>
        </p:spPr>
        <p:txBody>
          <a:bodyPr/>
          <a:lstStyle>
            <a:lvl1pPr>
              <a:defRPr sz="4725"/>
            </a:lvl1pPr>
            <a:lvl2pPr>
              <a:defRPr sz="4134"/>
            </a:lvl2pPr>
            <a:lvl3pPr>
              <a:defRPr sz="3544"/>
            </a:lvl3pPr>
            <a:lvl4pPr>
              <a:defRPr sz="2953"/>
            </a:lvl4pPr>
            <a:lvl5pPr>
              <a:defRPr sz="2953"/>
            </a:lvl5pPr>
            <a:lvl6pPr>
              <a:defRPr sz="2953"/>
            </a:lvl6pPr>
            <a:lvl7pPr>
              <a:defRPr sz="2953"/>
            </a:lvl7pPr>
            <a:lvl8pPr>
              <a:defRPr sz="2953"/>
            </a:lvl8pPr>
            <a:lvl9pPr>
              <a:defRPr sz="29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009" y="5775625"/>
            <a:ext cx="4441440" cy="18879357"/>
          </a:xfrm>
        </p:spPr>
        <p:txBody>
          <a:bodyPr/>
          <a:lstStyle>
            <a:lvl1pPr marL="0" indent="0">
              <a:buNone/>
              <a:defRPr sz="2067"/>
            </a:lvl1pPr>
            <a:lvl2pPr marL="675079" indent="0">
              <a:buNone/>
              <a:defRPr sz="1772"/>
            </a:lvl2pPr>
            <a:lvl3pPr marL="1350159" indent="0">
              <a:buNone/>
              <a:defRPr sz="1477"/>
            </a:lvl3pPr>
            <a:lvl4pPr marL="2025240" indent="0">
              <a:buNone/>
              <a:defRPr sz="1328"/>
            </a:lvl4pPr>
            <a:lvl5pPr marL="2700319" indent="0">
              <a:buNone/>
              <a:defRPr sz="1328"/>
            </a:lvl5pPr>
            <a:lvl6pPr marL="3375398" indent="0">
              <a:buNone/>
              <a:defRPr sz="1328"/>
            </a:lvl6pPr>
            <a:lvl7pPr marL="4050477" indent="0">
              <a:buNone/>
              <a:defRPr sz="1328"/>
            </a:lvl7pPr>
            <a:lvl8pPr marL="4725557" indent="0">
              <a:buNone/>
              <a:defRPr sz="1328"/>
            </a:lvl8pPr>
            <a:lvl9pPr marL="5400636" indent="0">
              <a:buNone/>
              <a:defRPr sz="13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114" y="19320193"/>
            <a:ext cx="8100060" cy="2280858"/>
          </a:xfrm>
        </p:spPr>
        <p:txBody>
          <a:bodyPr anchor="b"/>
          <a:lstStyle>
            <a:lvl1pPr algn="l">
              <a:defRPr sz="295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46114" y="2466137"/>
            <a:ext cx="8100060" cy="16560165"/>
          </a:xfrm>
        </p:spPr>
        <p:txBody>
          <a:bodyPr/>
          <a:lstStyle>
            <a:lvl1pPr marL="0" indent="0">
              <a:buNone/>
              <a:defRPr sz="4725"/>
            </a:lvl1pPr>
            <a:lvl2pPr marL="675079" indent="0">
              <a:buNone/>
              <a:defRPr sz="4134"/>
            </a:lvl2pPr>
            <a:lvl3pPr marL="1350159" indent="0">
              <a:buNone/>
              <a:defRPr sz="3544"/>
            </a:lvl3pPr>
            <a:lvl4pPr marL="2025240" indent="0">
              <a:buNone/>
              <a:defRPr sz="2953"/>
            </a:lvl4pPr>
            <a:lvl5pPr marL="2700319" indent="0">
              <a:buNone/>
              <a:defRPr sz="2953"/>
            </a:lvl5pPr>
            <a:lvl6pPr marL="3375398" indent="0">
              <a:buNone/>
              <a:defRPr sz="2953"/>
            </a:lvl6pPr>
            <a:lvl7pPr marL="4050477" indent="0">
              <a:buNone/>
              <a:defRPr sz="2953"/>
            </a:lvl7pPr>
            <a:lvl8pPr marL="4725557" indent="0">
              <a:buNone/>
              <a:defRPr sz="2953"/>
            </a:lvl8pPr>
            <a:lvl9pPr marL="5400636" indent="0">
              <a:buNone/>
              <a:defRPr sz="29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6114" y="21601052"/>
            <a:ext cx="8100060" cy="3239197"/>
          </a:xfrm>
        </p:spPr>
        <p:txBody>
          <a:bodyPr/>
          <a:lstStyle>
            <a:lvl1pPr marL="0" indent="0">
              <a:buNone/>
              <a:defRPr sz="2067"/>
            </a:lvl1pPr>
            <a:lvl2pPr marL="675079" indent="0">
              <a:buNone/>
              <a:defRPr sz="1772"/>
            </a:lvl2pPr>
            <a:lvl3pPr marL="1350159" indent="0">
              <a:buNone/>
              <a:defRPr sz="1477"/>
            </a:lvl3pPr>
            <a:lvl4pPr marL="2025240" indent="0">
              <a:buNone/>
              <a:defRPr sz="1328"/>
            </a:lvl4pPr>
            <a:lvl5pPr marL="2700319" indent="0">
              <a:buNone/>
              <a:defRPr sz="1328"/>
            </a:lvl5pPr>
            <a:lvl6pPr marL="3375398" indent="0">
              <a:buNone/>
              <a:defRPr sz="1328"/>
            </a:lvl6pPr>
            <a:lvl7pPr marL="4050477" indent="0">
              <a:buNone/>
              <a:defRPr sz="1328"/>
            </a:lvl7pPr>
            <a:lvl8pPr marL="4725557" indent="0">
              <a:buNone/>
              <a:defRPr sz="1328"/>
            </a:lvl8pPr>
            <a:lvl9pPr marL="5400636" indent="0">
              <a:buNone/>
              <a:defRPr sz="13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87572" y="1105302"/>
            <a:ext cx="3037523" cy="235496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5005" y="1105302"/>
            <a:ext cx="8887566" cy="235496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5005" y="1105292"/>
            <a:ext cx="12150090" cy="4600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005" y="6440075"/>
            <a:ext cx="12150090" cy="18214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5006" y="25581376"/>
            <a:ext cx="3150023" cy="14694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2536" y="25581376"/>
            <a:ext cx="4275031" cy="14694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073" y="25581376"/>
            <a:ext cx="3150023" cy="14694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50159" rtl="0" eaLnBrk="1" latinLnBrk="0" hangingPunct="1">
        <a:spcBef>
          <a:spcPct val="0"/>
        </a:spcBef>
        <a:buNone/>
        <a:defRPr sz="64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6311" indent="-506311" algn="l" defTabSz="1350159" rtl="0" eaLnBrk="1" latinLnBrk="0" hangingPunct="1">
        <a:spcBef>
          <a:spcPct val="20000"/>
        </a:spcBef>
        <a:buFont typeface="Arial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097005" indent="-421925" algn="l" defTabSz="1350159" rtl="0" eaLnBrk="1" latinLnBrk="0" hangingPunct="1">
        <a:spcBef>
          <a:spcPct val="20000"/>
        </a:spcBef>
        <a:buFont typeface="Arial" pitchFamily="34" charset="0"/>
        <a:buChar char="–"/>
        <a:defRPr sz="4134" kern="1200">
          <a:solidFill>
            <a:schemeClr val="tx1"/>
          </a:solidFill>
          <a:latin typeface="+mn-lt"/>
          <a:ea typeface="+mn-ea"/>
          <a:cs typeface="+mn-cs"/>
        </a:defRPr>
      </a:lvl2pPr>
      <a:lvl3pPr marL="1687699" indent="-337540" algn="l" defTabSz="1350159" rtl="0" eaLnBrk="1" latinLnBrk="0" hangingPunct="1">
        <a:spcBef>
          <a:spcPct val="20000"/>
        </a:spcBef>
        <a:buFont typeface="Arial" pitchFamily="34" charset="0"/>
        <a:buChar char="•"/>
        <a:defRPr sz="3544" kern="1200">
          <a:solidFill>
            <a:schemeClr val="tx1"/>
          </a:solidFill>
          <a:latin typeface="+mn-lt"/>
          <a:ea typeface="+mn-ea"/>
          <a:cs typeface="+mn-cs"/>
        </a:defRPr>
      </a:lvl3pPr>
      <a:lvl4pPr marL="2362778" indent="-337540" algn="l" defTabSz="1350159" rtl="0" eaLnBrk="1" latinLnBrk="0" hangingPunct="1">
        <a:spcBef>
          <a:spcPct val="20000"/>
        </a:spcBef>
        <a:buFont typeface="Arial" pitchFamily="34" charset="0"/>
        <a:buChar char="–"/>
        <a:defRPr sz="2953" kern="1200">
          <a:solidFill>
            <a:schemeClr val="tx1"/>
          </a:solidFill>
          <a:latin typeface="+mn-lt"/>
          <a:ea typeface="+mn-ea"/>
          <a:cs typeface="+mn-cs"/>
        </a:defRPr>
      </a:lvl4pPr>
      <a:lvl5pPr marL="3037858" indent="-337540" algn="l" defTabSz="1350159" rtl="0" eaLnBrk="1" latinLnBrk="0" hangingPunct="1">
        <a:spcBef>
          <a:spcPct val="20000"/>
        </a:spcBef>
        <a:buFont typeface="Arial" pitchFamily="34" charset="0"/>
        <a:buChar char="»"/>
        <a:defRPr sz="2953" kern="1200">
          <a:solidFill>
            <a:schemeClr val="tx1"/>
          </a:solidFill>
          <a:latin typeface="+mn-lt"/>
          <a:ea typeface="+mn-ea"/>
          <a:cs typeface="+mn-cs"/>
        </a:defRPr>
      </a:lvl5pPr>
      <a:lvl6pPr marL="3712937" indent="-337540" algn="l" defTabSz="1350159" rtl="0" eaLnBrk="1" latinLnBrk="0" hangingPunct="1">
        <a:spcBef>
          <a:spcPct val="20000"/>
        </a:spcBef>
        <a:buFont typeface="Arial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6pPr>
      <a:lvl7pPr marL="4388019" indent="-337540" algn="l" defTabSz="1350159" rtl="0" eaLnBrk="1" latinLnBrk="0" hangingPunct="1">
        <a:spcBef>
          <a:spcPct val="20000"/>
        </a:spcBef>
        <a:buFont typeface="Arial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7pPr>
      <a:lvl8pPr marL="5063098" indent="-337540" algn="l" defTabSz="1350159" rtl="0" eaLnBrk="1" latinLnBrk="0" hangingPunct="1">
        <a:spcBef>
          <a:spcPct val="20000"/>
        </a:spcBef>
        <a:buFont typeface="Arial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8pPr>
      <a:lvl9pPr marL="5738177" indent="-337540" algn="l" defTabSz="1350159" rtl="0" eaLnBrk="1" latinLnBrk="0" hangingPunct="1">
        <a:spcBef>
          <a:spcPct val="20000"/>
        </a:spcBef>
        <a:buFont typeface="Arial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1pPr>
      <a:lvl2pPr marL="675079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2pPr>
      <a:lvl3pPr marL="1350159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3pPr>
      <a:lvl4pPr marL="2025240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4pPr>
      <a:lvl5pPr marL="2700319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5pPr>
      <a:lvl6pPr marL="3375398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6pPr>
      <a:lvl7pPr marL="4050477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7pPr>
      <a:lvl8pPr marL="4725557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8pPr>
      <a:lvl9pPr marL="5400636" algn="l" defTabSz="1350159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6200000">
            <a:off x="12332740" y="26889379"/>
            <a:ext cx="2334717" cy="27000203"/>
          </a:xfrm>
          <a:custGeom>
            <a:avLst/>
            <a:gdLst/>
            <a:ahLst/>
            <a:cxnLst/>
            <a:rect l="l" t="t" r="r" b="b"/>
            <a:pathLst>
              <a:path w="251815" h="2709333">
                <a:moveTo>
                  <a:pt x="0" y="0"/>
                </a:moveTo>
                <a:lnTo>
                  <a:pt x="251815" y="0"/>
                </a:lnTo>
                <a:lnTo>
                  <a:pt x="251815" y="2709333"/>
                </a:lnTo>
                <a:lnTo>
                  <a:pt x="0" y="2709333"/>
                </a:lnTo>
                <a:close/>
              </a:path>
            </a:pathLst>
          </a:custGeom>
          <a:noFill/>
        </p:spPr>
        <p:txBody>
          <a:bodyPr/>
          <a:lstStyle/>
          <a:p>
            <a:pPr>
              <a:lnSpc>
                <a:spcPct val="150000"/>
              </a:lnSpc>
            </a:pPr>
            <a:endParaRPr lang="pt-BR" sz="2667">
              <a:latin typeface="Arial Nova" panose="020B05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 rot="16200000">
            <a:off x="3092528" y="36419906"/>
            <a:ext cx="2203436" cy="8070426"/>
          </a:xfrm>
          <a:prstGeom prst="rect">
            <a:avLst/>
          </a:prstGeom>
          <a:noFill/>
        </p:spPr>
        <p:txBody>
          <a:bodyPr lIns="17861" tIns="17861" rIns="17861" bIns="17861" rtlCol="0" anchor="ctr"/>
          <a:lstStyle/>
          <a:p>
            <a:pPr algn="ctr">
              <a:lnSpc>
                <a:spcPct val="150000"/>
              </a:lnSpc>
            </a:pPr>
            <a:endParaRPr sz="2667">
              <a:latin typeface="Arial Nova" panose="020B0504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93850" y="39056513"/>
            <a:ext cx="25927060" cy="92114"/>
            <a:chOff x="0" y="0"/>
            <a:chExt cx="41848596" cy="143629"/>
          </a:xfrm>
          <a:solidFill>
            <a:srgbClr val="002060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41848658" cy="143637"/>
            </a:xfrm>
            <a:custGeom>
              <a:avLst/>
              <a:gdLst/>
              <a:ahLst/>
              <a:cxnLst/>
              <a:rect l="l" t="t" r="r" b="b"/>
              <a:pathLst>
                <a:path w="41848658" h="143637">
                  <a:moveTo>
                    <a:pt x="0" y="0"/>
                  </a:moveTo>
                  <a:lnTo>
                    <a:pt x="41848658" y="0"/>
                  </a:lnTo>
                  <a:lnTo>
                    <a:pt x="41848658" y="143637"/>
                  </a:lnTo>
                  <a:lnTo>
                    <a:pt x="0" y="14363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95167" y="38759606"/>
            <a:ext cx="3783528" cy="593834"/>
            <a:chOff x="0" y="0"/>
            <a:chExt cx="6288369" cy="953452"/>
          </a:xfrm>
          <a:solidFill>
            <a:schemeClr val="accent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6288278" cy="953389"/>
            </a:xfrm>
            <a:custGeom>
              <a:avLst/>
              <a:gdLst/>
              <a:ahLst/>
              <a:cxnLst/>
              <a:rect l="l" t="t" r="r" b="b"/>
              <a:pathLst>
                <a:path w="6288278" h="953389">
                  <a:moveTo>
                    <a:pt x="0" y="158877"/>
                  </a:moveTo>
                  <a:cubicBezTo>
                    <a:pt x="0" y="71120"/>
                    <a:pt x="71120" y="0"/>
                    <a:pt x="158877" y="0"/>
                  </a:cubicBezTo>
                  <a:lnTo>
                    <a:pt x="6129401" y="0"/>
                  </a:lnTo>
                  <a:cubicBezTo>
                    <a:pt x="6217158" y="0"/>
                    <a:pt x="6288278" y="71120"/>
                    <a:pt x="6288278" y="158877"/>
                  </a:cubicBezTo>
                  <a:lnTo>
                    <a:pt x="6288278" y="794512"/>
                  </a:lnTo>
                  <a:cubicBezTo>
                    <a:pt x="6288278" y="882269"/>
                    <a:pt x="6217158" y="953389"/>
                    <a:pt x="6129401" y="953389"/>
                  </a:cubicBezTo>
                  <a:lnTo>
                    <a:pt x="158877" y="953389"/>
                  </a:lnTo>
                  <a:cubicBezTo>
                    <a:pt x="71120" y="953389"/>
                    <a:pt x="0" y="882269"/>
                    <a:pt x="0" y="79451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6288369" cy="972502"/>
            </a:xfrm>
            <a:prstGeom prst="rect">
              <a:avLst/>
            </a:prstGeom>
            <a:grpFill/>
          </p:spPr>
          <p:txBody>
            <a:bodyPr lIns="17861" tIns="17861" rIns="17861" bIns="17861" rtlCol="0" anchor="t"/>
            <a:lstStyle/>
            <a:p>
              <a:pPr algn="ctr">
                <a:lnSpc>
                  <a:spcPct val="150000"/>
                </a:lnSpc>
              </a:pPr>
              <a:r>
                <a:rPr lang="en-US" sz="2667" b="1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Agradecimentos</a:t>
              </a:r>
              <a:endParaRPr lang="en-US" sz="2667" b="1" dirty="0">
                <a:solidFill>
                  <a:srgbClr val="FFFFFF"/>
                </a:solidFill>
                <a:latin typeface="Arial Nova" panose="020B0504020202020204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" y="26058"/>
            <a:ext cx="27081441" cy="3865162"/>
            <a:chOff x="0" y="0"/>
            <a:chExt cx="3740330" cy="155568"/>
          </a:xfrm>
          <a:solidFill>
            <a:schemeClr val="accent1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40330" cy="155568"/>
            </a:xfrm>
            <a:custGeom>
              <a:avLst/>
              <a:gdLst/>
              <a:ahLst/>
              <a:cxnLst/>
              <a:rect l="l" t="t" r="r" b="b"/>
              <a:pathLst>
                <a:path w="3607897" h="155568">
                  <a:moveTo>
                    <a:pt x="0" y="0"/>
                  </a:moveTo>
                  <a:lnTo>
                    <a:pt x="3607897" y="0"/>
                  </a:lnTo>
                  <a:lnTo>
                    <a:pt x="3607897" y="155568"/>
                  </a:lnTo>
                  <a:lnTo>
                    <a:pt x="0" y="15556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660900" y="1412676"/>
            <a:ext cx="2121059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6000" b="1" dirty="0">
                <a:latin typeface="Arial Black" panose="020B0A04020102020204" pitchFamily="34" charset="0"/>
              </a:rPr>
              <a:t>III Feira de Inovação e Ciências do Oeste da Bahia</a:t>
            </a:r>
            <a:endParaRPr lang="en-US" sz="6000" b="1" dirty="0">
              <a:latin typeface="Arial Black" panose="020B0A04020102020204" pitchFamily="34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 rot="16200000">
            <a:off x="20960093" y="-1734707"/>
            <a:ext cx="8070434" cy="4172261"/>
          </a:xfrm>
          <a:prstGeom prst="rect">
            <a:avLst/>
          </a:prstGeom>
        </p:spPr>
        <p:txBody>
          <a:bodyPr lIns="17861" tIns="17861" rIns="17861" bIns="17861" rtlCol="0" anchor="ctr"/>
          <a:lstStyle/>
          <a:p>
            <a:pPr algn="ctr">
              <a:lnSpc>
                <a:spcPct val="150000"/>
              </a:lnSpc>
            </a:pPr>
            <a:endParaRPr sz="2667">
              <a:latin typeface="Arial Nova" panose="020B0504020202020204" pitchFamily="34" charset="0"/>
            </a:endParaRPr>
          </a:p>
        </p:txBody>
      </p:sp>
      <p:grpSp>
        <p:nvGrpSpPr>
          <p:cNvPr id="5" name="Agrupar 4"/>
          <p:cNvGrpSpPr/>
          <p:nvPr/>
        </p:nvGrpSpPr>
        <p:grpSpPr>
          <a:xfrm>
            <a:off x="952557" y="6298406"/>
            <a:ext cx="12590728" cy="1507276"/>
            <a:chOff x="1645446" y="6741319"/>
            <a:chExt cx="14050798" cy="1321956"/>
          </a:xfrm>
        </p:grpSpPr>
        <p:sp>
          <p:nvSpPr>
            <p:cNvPr id="25" name="Freeform 25"/>
            <p:cNvSpPr/>
            <p:nvPr/>
          </p:nvSpPr>
          <p:spPr>
            <a:xfrm>
              <a:off x="1645446" y="7037875"/>
              <a:ext cx="14050798" cy="867304"/>
            </a:xfrm>
            <a:custGeom>
              <a:avLst/>
              <a:gdLst/>
              <a:ahLst/>
              <a:cxnLst/>
              <a:rect l="l" t="t" r="r" b="b"/>
              <a:pathLst>
                <a:path w="1220747" h="72793">
                  <a:moveTo>
                    <a:pt x="36396" y="0"/>
                  </a:moveTo>
                  <a:lnTo>
                    <a:pt x="1184351" y="0"/>
                  </a:lnTo>
                  <a:cubicBezTo>
                    <a:pt x="1194004" y="0"/>
                    <a:pt x="1203261" y="3835"/>
                    <a:pt x="1210087" y="10660"/>
                  </a:cubicBezTo>
                  <a:cubicBezTo>
                    <a:pt x="1216913" y="17486"/>
                    <a:pt x="1220747" y="26744"/>
                    <a:pt x="1220747" y="36396"/>
                  </a:cubicBezTo>
                  <a:lnTo>
                    <a:pt x="1220747" y="36396"/>
                  </a:lnTo>
                  <a:cubicBezTo>
                    <a:pt x="1220747" y="46049"/>
                    <a:pt x="1216913" y="55307"/>
                    <a:pt x="1210087" y="62133"/>
                  </a:cubicBezTo>
                  <a:cubicBezTo>
                    <a:pt x="1203261" y="68958"/>
                    <a:pt x="1194004" y="72793"/>
                    <a:pt x="1184351" y="72793"/>
                  </a:cubicBezTo>
                  <a:lnTo>
                    <a:pt x="36396" y="72793"/>
                  </a:lnTo>
                  <a:cubicBezTo>
                    <a:pt x="26744" y="72793"/>
                    <a:pt x="17486" y="68958"/>
                    <a:pt x="10660" y="62133"/>
                  </a:cubicBezTo>
                  <a:cubicBezTo>
                    <a:pt x="3835" y="55307"/>
                    <a:pt x="0" y="46049"/>
                    <a:pt x="0" y="36396"/>
                  </a:cubicBezTo>
                  <a:lnTo>
                    <a:pt x="0" y="36396"/>
                  </a:lnTo>
                  <a:cubicBezTo>
                    <a:pt x="0" y="26744"/>
                    <a:pt x="3835" y="17486"/>
                    <a:pt x="10660" y="10660"/>
                  </a:cubicBezTo>
                  <a:cubicBezTo>
                    <a:pt x="17486" y="3835"/>
                    <a:pt x="26744" y="0"/>
                    <a:pt x="3639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 dirty="0">
                <a:latin typeface="Arial Nova" panose="020B0504020202020204" pitchFamily="34" charset="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45493" y="6741319"/>
              <a:ext cx="9355328" cy="1321956"/>
            </a:xfrm>
            <a:prstGeom prst="rect">
              <a:avLst/>
            </a:prstGeom>
            <a:noFill/>
          </p:spPr>
          <p:txBody>
            <a:bodyPr lIns="17861" tIns="17861" rIns="17861" bIns="17861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000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Introdução</a:t>
              </a:r>
              <a:r>
                <a:rPr lang="en-US" sz="3000" spc="25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 </a:t>
              </a:r>
              <a:r>
                <a:rPr lang="en-US" sz="3000" spc="25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(Arial 36)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82669" y="5147772"/>
            <a:ext cx="26549459" cy="769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>
                <a:solidFill>
                  <a:srgbClr val="000000"/>
                </a:solidFill>
                <a:latin typeface="Arial Nova" panose="020B0504020202020204" pitchFamily="34" charset="0"/>
              </a:rPr>
              <a:t>Autor 1 (ESTUDANTE); Autor 2 … Autor x (ORIENTADOR(A))  </a:t>
            </a:r>
            <a:r>
              <a:rPr lang="en-US" sz="3334" dirty="0">
                <a:solidFill>
                  <a:srgbClr val="FF0000"/>
                </a:solidFill>
                <a:latin typeface="Arial Nova" panose="020B0504020202020204" pitchFamily="34" charset="0"/>
              </a:rPr>
              <a:t>(Arial 40 </a:t>
            </a:r>
            <a:r>
              <a:rPr lang="en-US" sz="3334" dirty="0" err="1">
                <a:solidFill>
                  <a:srgbClr val="FF0000"/>
                </a:solidFill>
                <a:latin typeface="Arial Nova" panose="020B0504020202020204" pitchFamily="34" charset="0"/>
              </a:rPr>
              <a:t>pontos</a:t>
            </a:r>
            <a:r>
              <a:rPr lang="en-US" sz="3334" dirty="0">
                <a:solidFill>
                  <a:srgbClr val="FF0000"/>
                </a:solidFill>
                <a:latin typeface="Arial Nova" panose="020B0504020202020204" pitchFamily="34" charset="0"/>
              </a:rPr>
              <a:t>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706352" y="3891259"/>
            <a:ext cx="16748475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latin typeface="Arial Nova" panose="020B0504020202020204" pitchFamily="34" charset="0"/>
              </a:rPr>
              <a:t>TÍTULO DO TRABALHO </a:t>
            </a:r>
            <a:r>
              <a:rPr lang="en-US" sz="5000" dirty="0">
                <a:solidFill>
                  <a:srgbClr val="FF0000"/>
                </a:solidFill>
                <a:latin typeface="Arial Nova" panose="020B0504020202020204" pitchFamily="34" charset="0"/>
              </a:rPr>
              <a:t>(Arial </a:t>
            </a:r>
            <a:r>
              <a:rPr lang="en-US" sz="5000" dirty="0" err="1">
                <a:solidFill>
                  <a:srgbClr val="FF0000"/>
                </a:solidFill>
                <a:latin typeface="Arial Nova" panose="020B0504020202020204" pitchFamily="34" charset="0"/>
              </a:rPr>
              <a:t>negrito</a:t>
            </a:r>
            <a:r>
              <a:rPr lang="en-US" sz="5000" dirty="0">
                <a:solidFill>
                  <a:srgbClr val="FF0000"/>
                </a:solidFill>
                <a:latin typeface="Arial Nova" panose="020B0504020202020204" pitchFamily="34" charset="0"/>
              </a:rPr>
              <a:t> 60 </a:t>
            </a:r>
            <a:r>
              <a:rPr lang="en-US" sz="5000" dirty="0" err="1">
                <a:solidFill>
                  <a:srgbClr val="FF0000"/>
                </a:solidFill>
                <a:latin typeface="Arial Nova" panose="020B0504020202020204" pitchFamily="34" charset="0"/>
              </a:rPr>
              <a:t>pontos</a:t>
            </a:r>
            <a:r>
              <a:rPr lang="en-US" sz="5000" dirty="0">
                <a:solidFill>
                  <a:srgbClr val="FF0000"/>
                </a:solidFill>
                <a:latin typeface="Arial Nova" panose="020B0504020202020204" pitchFamily="34" charset="0"/>
              </a:rPr>
              <a:t>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49088" y="7469664"/>
            <a:ext cx="11225718" cy="246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  <a:p>
            <a:pPr algn="just">
              <a:lnSpc>
                <a:spcPct val="150000"/>
              </a:lnSpc>
            </a:pP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Xxxxxxxxxxxxxxxxxxxxxxxxxxxxxxxxxxxxxxxxxxxxxxxxxxxxxxxxxxxxxxxxxxxxxxxx</a:t>
            </a:r>
          </a:p>
          <a:p>
            <a:pPr algn="just">
              <a:lnSpc>
                <a:spcPct val="150000"/>
              </a:lnSpc>
            </a:pPr>
            <a:endParaRPr lang="en-US" sz="2667" dirty="0">
              <a:solidFill>
                <a:srgbClr val="000000"/>
              </a:solidFill>
              <a:latin typeface="Arial Nova" panose="020B0504020202020204" pitchFamily="34" charset="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4490700" y="23886699"/>
            <a:ext cx="11395655" cy="246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  <a:p>
            <a:pPr algn="just">
              <a:lnSpc>
                <a:spcPct val="150000"/>
              </a:lnSpc>
            </a:pP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xxxxxxxxxxxxxxxxxxxxxxxxxxxxxxxxxxxxxxxxxxxxxxxxxxxxxxxxxxxxxxxxxxxxxxxxxxxxxx</a:t>
            </a:r>
          </a:p>
          <a:p>
            <a:pPr algn="just">
              <a:lnSpc>
                <a:spcPct val="150000"/>
              </a:lnSpc>
            </a:pPr>
            <a:endParaRPr lang="en-US" sz="2667" dirty="0">
              <a:solidFill>
                <a:srgbClr val="000000"/>
              </a:solidFill>
              <a:latin typeface="Arial Nova" panose="020B050402020202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774700" y="16128206"/>
            <a:ext cx="12590728" cy="1738777"/>
            <a:chOff x="1645446" y="19325211"/>
            <a:chExt cx="14050798" cy="1524993"/>
          </a:xfrm>
        </p:grpSpPr>
        <p:sp>
          <p:nvSpPr>
            <p:cNvPr id="32" name="Freeform 32"/>
            <p:cNvSpPr/>
            <p:nvPr/>
          </p:nvSpPr>
          <p:spPr>
            <a:xfrm>
              <a:off x="1645446" y="19706004"/>
              <a:ext cx="14050798" cy="867304"/>
            </a:xfrm>
            <a:custGeom>
              <a:avLst/>
              <a:gdLst/>
              <a:ahLst/>
              <a:cxnLst/>
              <a:rect l="l" t="t" r="r" b="b"/>
              <a:pathLst>
                <a:path w="1220747" h="72793">
                  <a:moveTo>
                    <a:pt x="36396" y="0"/>
                  </a:moveTo>
                  <a:lnTo>
                    <a:pt x="1184351" y="0"/>
                  </a:lnTo>
                  <a:cubicBezTo>
                    <a:pt x="1194004" y="0"/>
                    <a:pt x="1203261" y="3835"/>
                    <a:pt x="1210087" y="10660"/>
                  </a:cubicBezTo>
                  <a:cubicBezTo>
                    <a:pt x="1216913" y="17486"/>
                    <a:pt x="1220747" y="26744"/>
                    <a:pt x="1220747" y="36396"/>
                  </a:cubicBezTo>
                  <a:lnTo>
                    <a:pt x="1220747" y="36396"/>
                  </a:lnTo>
                  <a:cubicBezTo>
                    <a:pt x="1220747" y="46049"/>
                    <a:pt x="1216913" y="55307"/>
                    <a:pt x="1210087" y="62133"/>
                  </a:cubicBezTo>
                  <a:cubicBezTo>
                    <a:pt x="1203261" y="68958"/>
                    <a:pt x="1194004" y="72793"/>
                    <a:pt x="1184351" y="72793"/>
                  </a:cubicBezTo>
                  <a:lnTo>
                    <a:pt x="36396" y="72793"/>
                  </a:lnTo>
                  <a:cubicBezTo>
                    <a:pt x="26744" y="72793"/>
                    <a:pt x="17486" y="68958"/>
                    <a:pt x="10660" y="62133"/>
                  </a:cubicBezTo>
                  <a:cubicBezTo>
                    <a:pt x="3835" y="55307"/>
                    <a:pt x="0" y="46049"/>
                    <a:pt x="0" y="36396"/>
                  </a:cubicBezTo>
                  <a:lnTo>
                    <a:pt x="0" y="36396"/>
                  </a:lnTo>
                  <a:cubicBezTo>
                    <a:pt x="0" y="26744"/>
                    <a:pt x="3835" y="17486"/>
                    <a:pt x="10660" y="10660"/>
                  </a:cubicBezTo>
                  <a:cubicBezTo>
                    <a:pt x="17486" y="3835"/>
                    <a:pt x="26744" y="0"/>
                    <a:pt x="3639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703008" y="19325211"/>
              <a:ext cx="9355328" cy="1524993"/>
            </a:xfrm>
            <a:prstGeom prst="rect">
              <a:avLst/>
            </a:prstGeom>
            <a:noFill/>
          </p:spPr>
          <p:txBody>
            <a:bodyPr lIns="17861" tIns="17861" rIns="17861" bIns="17861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000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Metodologia</a:t>
              </a:r>
              <a:r>
                <a:rPr lang="en-US" sz="3000" spc="25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 </a:t>
              </a:r>
              <a:r>
                <a:rPr lang="en-US" sz="3000" spc="25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(Arial 36)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00605" y="17379346"/>
            <a:ext cx="11225718" cy="184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  <a:p>
            <a:pPr algn="just">
              <a:lnSpc>
                <a:spcPct val="150000"/>
              </a:lnSpc>
            </a:pP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Xxxxxxxxxxxxxxxxxxxxxxxxxxxxxxxxxxxxxxxxxxxxxxxxxxxxxxxxxxxxxxxxxxxxxxxxx</a:t>
            </a:r>
          </a:p>
        </p:txBody>
      </p:sp>
      <p:grpSp>
        <p:nvGrpSpPr>
          <p:cNvPr id="13" name="Agrupar 12"/>
          <p:cNvGrpSpPr/>
          <p:nvPr/>
        </p:nvGrpSpPr>
        <p:grpSpPr>
          <a:xfrm>
            <a:off x="774701" y="26412273"/>
            <a:ext cx="12590728" cy="1849359"/>
            <a:chOff x="1645447" y="28454598"/>
            <a:chExt cx="14050798" cy="1621979"/>
          </a:xfrm>
        </p:grpSpPr>
        <p:sp>
          <p:nvSpPr>
            <p:cNvPr id="38" name="Freeform 38"/>
            <p:cNvSpPr/>
            <p:nvPr/>
          </p:nvSpPr>
          <p:spPr>
            <a:xfrm>
              <a:off x="1645447" y="28881655"/>
              <a:ext cx="14050798" cy="867304"/>
            </a:xfrm>
            <a:custGeom>
              <a:avLst/>
              <a:gdLst/>
              <a:ahLst/>
              <a:cxnLst/>
              <a:rect l="l" t="t" r="r" b="b"/>
              <a:pathLst>
                <a:path w="1220747" h="72793">
                  <a:moveTo>
                    <a:pt x="36396" y="0"/>
                  </a:moveTo>
                  <a:lnTo>
                    <a:pt x="1184351" y="0"/>
                  </a:lnTo>
                  <a:cubicBezTo>
                    <a:pt x="1194004" y="0"/>
                    <a:pt x="1203261" y="3835"/>
                    <a:pt x="1210087" y="10660"/>
                  </a:cubicBezTo>
                  <a:cubicBezTo>
                    <a:pt x="1216913" y="17486"/>
                    <a:pt x="1220747" y="26744"/>
                    <a:pt x="1220747" y="36396"/>
                  </a:cubicBezTo>
                  <a:lnTo>
                    <a:pt x="1220747" y="36396"/>
                  </a:lnTo>
                  <a:cubicBezTo>
                    <a:pt x="1220747" y="46049"/>
                    <a:pt x="1216913" y="55307"/>
                    <a:pt x="1210087" y="62133"/>
                  </a:cubicBezTo>
                  <a:cubicBezTo>
                    <a:pt x="1203261" y="68958"/>
                    <a:pt x="1194004" y="72793"/>
                    <a:pt x="1184351" y="72793"/>
                  </a:cubicBezTo>
                  <a:lnTo>
                    <a:pt x="36396" y="72793"/>
                  </a:lnTo>
                  <a:cubicBezTo>
                    <a:pt x="26744" y="72793"/>
                    <a:pt x="17486" y="68958"/>
                    <a:pt x="10660" y="62133"/>
                  </a:cubicBezTo>
                  <a:cubicBezTo>
                    <a:pt x="3835" y="55307"/>
                    <a:pt x="0" y="46049"/>
                    <a:pt x="0" y="36396"/>
                  </a:cubicBezTo>
                  <a:lnTo>
                    <a:pt x="0" y="36396"/>
                  </a:lnTo>
                  <a:cubicBezTo>
                    <a:pt x="0" y="26744"/>
                    <a:pt x="3835" y="17486"/>
                    <a:pt x="10660" y="10660"/>
                  </a:cubicBezTo>
                  <a:cubicBezTo>
                    <a:pt x="17486" y="3835"/>
                    <a:pt x="26744" y="0"/>
                    <a:pt x="3639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993188" y="28454598"/>
              <a:ext cx="9355328" cy="1621979"/>
            </a:xfrm>
            <a:prstGeom prst="rect">
              <a:avLst/>
            </a:prstGeom>
            <a:noFill/>
          </p:spPr>
          <p:txBody>
            <a:bodyPr lIns="17861" tIns="17861" rIns="17861" bIns="17861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000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Resultados</a:t>
              </a:r>
              <a:r>
                <a:rPr lang="en-US" sz="3000" spc="25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  e </a:t>
              </a:r>
              <a:r>
                <a:rPr lang="en-US" sz="3000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Discussões</a:t>
              </a:r>
              <a:r>
                <a:rPr lang="en-US" sz="3000" spc="25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(Arial 36)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71232" y="28001177"/>
            <a:ext cx="11225718" cy="184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  <a:p>
            <a:pPr algn="just">
              <a:lnSpc>
                <a:spcPct val="150000"/>
              </a:lnSpc>
            </a:pP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Xxxxxxxxxxxxxxxxxxxxxxxxxxxxxxxxxxxxxxxxxxxxxxxxxxxxxxxxxxxxxxxxxxxxxxxxx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4109713" y="22547136"/>
            <a:ext cx="12590728" cy="1491151"/>
            <a:chOff x="0" y="-27225"/>
            <a:chExt cx="1220747" cy="109765"/>
          </a:xfrm>
          <a:solidFill>
            <a:schemeClr val="accent1">
              <a:lumMod val="50000"/>
            </a:schemeClr>
          </a:solidFill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20747" cy="72793"/>
            </a:xfrm>
            <a:custGeom>
              <a:avLst/>
              <a:gdLst/>
              <a:ahLst/>
              <a:cxnLst/>
              <a:rect l="l" t="t" r="r" b="b"/>
              <a:pathLst>
                <a:path w="1220747" h="72793">
                  <a:moveTo>
                    <a:pt x="36396" y="0"/>
                  </a:moveTo>
                  <a:lnTo>
                    <a:pt x="1184351" y="0"/>
                  </a:lnTo>
                  <a:cubicBezTo>
                    <a:pt x="1194004" y="0"/>
                    <a:pt x="1203261" y="3835"/>
                    <a:pt x="1210087" y="10660"/>
                  </a:cubicBezTo>
                  <a:cubicBezTo>
                    <a:pt x="1216913" y="17486"/>
                    <a:pt x="1220747" y="26744"/>
                    <a:pt x="1220747" y="36396"/>
                  </a:cubicBezTo>
                  <a:lnTo>
                    <a:pt x="1220747" y="36396"/>
                  </a:lnTo>
                  <a:cubicBezTo>
                    <a:pt x="1220747" y="46049"/>
                    <a:pt x="1216913" y="55307"/>
                    <a:pt x="1210087" y="62133"/>
                  </a:cubicBezTo>
                  <a:cubicBezTo>
                    <a:pt x="1203261" y="68958"/>
                    <a:pt x="1194004" y="72793"/>
                    <a:pt x="1184351" y="72793"/>
                  </a:cubicBezTo>
                  <a:lnTo>
                    <a:pt x="36396" y="72793"/>
                  </a:lnTo>
                  <a:cubicBezTo>
                    <a:pt x="26744" y="72793"/>
                    <a:pt x="17486" y="68958"/>
                    <a:pt x="10660" y="62133"/>
                  </a:cubicBezTo>
                  <a:cubicBezTo>
                    <a:pt x="3835" y="55307"/>
                    <a:pt x="0" y="46049"/>
                    <a:pt x="0" y="36396"/>
                  </a:cubicBezTo>
                  <a:lnTo>
                    <a:pt x="0" y="36396"/>
                  </a:lnTo>
                  <a:cubicBezTo>
                    <a:pt x="0" y="26744"/>
                    <a:pt x="3835" y="17486"/>
                    <a:pt x="10660" y="10660"/>
                  </a:cubicBezTo>
                  <a:cubicBezTo>
                    <a:pt x="17486" y="3835"/>
                    <a:pt x="26744" y="0"/>
                    <a:pt x="36396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 dirty="0">
                <a:latin typeface="Arial Nova" panose="020B0504020202020204" pitchFamily="34" charset="0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87621" y="-27225"/>
              <a:ext cx="812800" cy="109765"/>
            </a:xfrm>
            <a:prstGeom prst="rect">
              <a:avLst/>
            </a:prstGeom>
            <a:noFill/>
          </p:spPr>
          <p:txBody>
            <a:bodyPr lIns="17861" tIns="17861" rIns="17861" bIns="17861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000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Conclusões</a:t>
              </a:r>
              <a:r>
                <a:rPr lang="en-US" sz="3000" spc="25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 </a:t>
              </a:r>
              <a:r>
                <a:rPr lang="en-US" sz="3000" spc="25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(Arial 36)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09713" y="30616496"/>
            <a:ext cx="12590728" cy="1443304"/>
            <a:chOff x="0" y="-28575"/>
            <a:chExt cx="1220747" cy="106243"/>
          </a:xfrm>
          <a:solidFill>
            <a:schemeClr val="accent1">
              <a:lumMod val="50000"/>
            </a:schemeClr>
          </a:solidFill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0747" cy="72793"/>
            </a:xfrm>
            <a:custGeom>
              <a:avLst/>
              <a:gdLst/>
              <a:ahLst/>
              <a:cxnLst/>
              <a:rect l="l" t="t" r="r" b="b"/>
              <a:pathLst>
                <a:path w="1220747" h="72793">
                  <a:moveTo>
                    <a:pt x="36396" y="0"/>
                  </a:moveTo>
                  <a:lnTo>
                    <a:pt x="1184351" y="0"/>
                  </a:lnTo>
                  <a:cubicBezTo>
                    <a:pt x="1194004" y="0"/>
                    <a:pt x="1203261" y="3835"/>
                    <a:pt x="1210087" y="10660"/>
                  </a:cubicBezTo>
                  <a:cubicBezTo>
                    <a:pt x="1216913" y="17486"/>
                    <a:pt x="1220747" y="26744"/>
                    <a:pt x="1220747" y="36396"/>
                  </a:cubicBezTo>
                  <a:lnTo>
                    <a:pt x="1220747" y="36396"/>
                  </a:lnTo>
                  <a:cubicBezTo>
                    <a:pt x="1220747" y="46049"/>
                    <a:pt x="1216913" y="55307"/>
                    <a:pt x="1210087" y="62133"/>
                  </a:cubicBezTo>
                  <a:cubicBezTo>
                    <a:pt x="1203261" y="68958"/>
                    <a:pt x="1194004" y="72793"/>
                    <a:pt x="1184351" y="72793"/>
                  </a:cubicBezTo>
                  <a:lnTo>
                    <a:pt x="36396" y="72793"/>
                  </a:lnTo>
                  <a:cubicBezTo>
                    <a:pt x="26744" y="72793"/>
                    <a:pt x="17486" y="68958"/>
                    <a:pt x="10660" y="62133"/>
                  </a:cubicBezTo>
                  <a:cubicBezTo>
                    <a:pt x="3835" y="55307"/>
                    <a:pt x="0" y="46049"/>
                    <a:pt x="0" y="36396"/>
                  </a:cubicBezTo>
                  <a:lnTo>
                    <a:pt x="0" y="36396"/>
                  </a:lnTo>
                  <a:cubicBezTo>
                    <a:pt x="0" y="26744"/>
                    <a:pt x="3835" y="17486"/>
                    <a:pt x="10660" y="10660"/>
                  </a:cubicBezTo>
                  <a:cubicBezTo>
                    <a:pt x="17486" y="3835"/>
                    <a:pt x="26744" y="0"/>
                    <a:pt x="36396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pt-BR" sz="2667">
                <a:latin typeface="Arial Nova" panose="020B0504020202020204" pitchFamily="34" charset="0"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66605" y="-28575"/>
              <a:ext cx="812800" cy="106243"/>
            </a:xfrm>
            <a:prstGeom prst="rect">
              <a:avLst/>
            </a:prstGeom>
            <a:noFill/>
          </p:spPr>
          <p:txBody>
            <a:bodyPr lIns="17861" tIns="17861" rIns="17861" bIns="17861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67" spc="25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Referências</a:t>
              </a:r>
              <a:r>
                <a:rPr lang="en-US" sz="2667" spc="25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 </a:t>
              </a:r>
              <a:r>
                <a:rPr lang="en-US" sz="2667" spc="25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(Arial 36)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4632696" y="32052080"/>
            <a:ext cx="11395655" cy="246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  <a:p>
            <a:pPr algn="just">
              <a:lnSpc>
                <a:spcPct val="150000"/>
              </a:lnSpc>
            </a:pPr>
            <a:endParaRPr lang="en-US" sz="2667" dirty="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Formatação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ABNT</a:t>
            </a:r>
          </a:p>
          <a:p>
            <a:pPr algn="just">
              <a:lnSpc>
                <a:spcPct val="150000"/>
              </a:lnSpc>
            </a:pPr>
            <a:endParaRPr lang="en-US" sz="2667" dirty="0">
              <a:solidFill>
                <a:srgbClr val="000000"/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TextBox 47">
            <a:extLst>
              <a:ext uri="{FF2B5EF4-FFF2-40B4-BE49-F238E27FC236}">
                <a16:creationId xmlns:a16="http://schemas.microsoft.com/office/drawing/2014/main" id="{420E0894-1D39-CDD7-478E-C99694CD8004}"/>
              </a:ext>
            </a:extLst>
          </p:cNvPr>
          <p:cNvSpPr txBox="1"/>
          <p:nvPr/>
        </p:nvSpPr>
        <p:spPr>
          <a:xfrm>
            <a:off x="499512" y="39279265"/>
            <a:ext cx="11395655" cy="61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latin typeface="Arial Nova" panose="020B0504020202020204" pitchFamily="34" charset="0"/>
              </a:rPr>
              <a:t>Texto</a:t>
            </a:r>
            <a:r>
              <a:rPr lang="en-US" sz="2667" dirty="0">
                <a:solidFill>
                  <a:srgbClr val="000000"/>
                </a:solidFill>
                <a:latin typeface="Arial Nova" panose="020B0504020202020204" pitchFamily="34" charset="0"/>
              </a:rPr>
              <a:t> (Arial 32)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3" t="16991" r="17867" b="22197"/>
          <a:stretch/>
        </p:blipFill>
        <p:spPr>
          <a:xfrm>
            <a:off x="774700" y="136775"/>
            <a:ext cx="2895600" cy="3647031"/>
          </a:xfrm>
          <a:prstGeom prst="rect">
            <a:avLst/>
          </a:prstGeom>
        </p:spPr>
      </p:pic>
      <p:pic>
        <p:nvPicPr>
          <p:cNvPr id="48" name="Imagem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256" y="39778121"/>
            <a:ext cx="7115383" cy="1147495"/>
          </a:xfrm>
          <a:prstGeom prst="rect">
            <a:avLst/>
          </a:prstGeom>
        </p:spPr>
      </p:pic>
      <p:pic>
        <p:nvPicPr>
          <p:cNvPr id="49" name="Imagem 4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69"/>
          <a:stretch/>
        </p:blipFill>
        <p:spPr>
          <a:xfrm>
            <a:off x="4194244" y="39276308"/>
            <a:ext cx="1620958" cy="2096137"/>
          </a:xfrm>
          <a:prstGeom prst="rect">
            <a:avLst/>
          </a:prstGeom>
        </p:spPr>
      </p:pic>
      <p:pic>
        <p:nvPicPr>
          <p:cNvPr id="50" name="image2.png"/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6596998" y="39502088"/>
            <a:ext cx="2912938" cy="1644573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102</Words>
  <Application>Microsoft Office PowerPoint</Application>
  <PresentationFormat>Personalizar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 Nova</vt:lpstr>
      <vt:lpstr>Arial Black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modelo_poster_sic 2023.pptx (Apresentação)</dc:title>
  <dc:creator>cliente</dc:creator>
  <cp:lastModifiedBy>mary.klein</cp:lastModifiedBy>
  <cp:revision>6</cp:revision>
  <dcterms:created xsi:type="dcterms:W3CDTF">2006-08-16T00:00:00Z</dcterms:created>
  <dcterms:modified xsi:type="dcterms:W3CDTF">2024-08-26T17:53:53Z</dcterms:modified>
  <dc:identifier>DAFw-61mydQ</dc:identifier>
</cp:coreProperties>
</file>